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95" r:id="rId3"/>
    <p:sldId id="296" r:id="rId4"/>
    <p:sldId id="297" r:id="rId5"/>
    <p:sldId id="305" r:id="rId6"/>
    <p:sldId id="307" r:id="rId7"/>
    <p:sldId id="309" r:id="rId8"/>
    <p:sldId id="313" r:id="rId9"/>
    <p:sldId id="32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EA7"/>
    <a:srgbClr val="5AB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90"/>
  </p:normalViewPr>
  <p:slideViewPr>
    <p:cSldViewPr snapToGrid="0" snapToObjects="1">
      <p:cViewPr varScale="1">
        <p:scale>
          <a:sx n="81" d="100"/>
          <a:sy n="81" d="100"/>
        </p:scale>
        <p:origin x="16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2A2CC-0080-8742-8836-56E9768AD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67922A-8095-4A42-BB25-43DE53FF5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166595-61D8-C042-9B7A-59D98018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9357-7585-FA40-8C7C-32089817910E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59AF18-338C-7141-9FB3-83E4F093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C3328-7D32-914C-81A8-40AF67DE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C508-A668-2340-BA2C-A3E1BE2B0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79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39EE9-F0A5-E54B-943A-AE00F4B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2BEF57-527A-7849-BD8B-9D816C966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081A6A-7585-7144-BE5A-7FC42096A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9357-7585-FA40-8C7C-32089817910E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F20373-9EDF-2840-99D7-E5C4A529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8E41F-425B-F447-9660-F1B14034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C508-A668-2340-BA2C-A3E1BE2B0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7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5E33A7-E460-074D-A628-BE82B11CC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D4F7C4-C3DC-DA45-A41A-D910D6DD5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F4B256-1E79-3946-B5A8-5EEF668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9357-7585-FA40-8C7C-32089817910E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6B9275-07D1-D84A-AD30-D47329B6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85BC60-9FF0-3449-B8FD-C3B60335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C508-A668-2340-BA2C-A3E1BE2B0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CD8CE-8454-D14E-8FCF-D21429465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C347D-A59F-2447-8572-F4C62E44F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EAEE55-F582-4645-AC10-447BB0339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9357-7585-FA40-8C7C-32089817910E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2CC89-4E46-2C40-8571-381D26B7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BB8483-5CE8-D04A-8377-37EA2630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C508-A668-2340-BA2C-A3E1BE2B0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7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D4311-745E-FE4A-9B4F-FFFEB2F3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73A10-92BF-B94B-88EE-CF788A195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4557B4-82D1-E243-88F6-B7C26614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9357-7585-FA40-8C7C-32089817910E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2B9DA2-5DC9-1E4A-BB50-D428BE2F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F96BF0-6F5D-B946-BA9F-9736A5E72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C508-A668-2340-BA2C-A3E1BE2B0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1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3A5C2-D050-5841-82BC-827A8E87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69B78-3410-D64C-9962-1A764D1E5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167A9B-A1CB-C74A-B4E5-554BBFDCE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C5AE2C-41EB-9745-9167-0485E230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9357-7585-FA40-8C7C-32089817910E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044E09-503B-AC43-9DF2-442303DA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8626A-5A15-934A-AE43-4ADBC712D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C508-A668-2340-BA2C-A3E1BE2B0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3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38B5D-6D34-5945-B7CD-E3543E2D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F9DB89-77FC-9549-9C88-6CE7FCD2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9EB259-17BB-F543-AC60-B2B9DC812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773109-8455-C140-8076-65CE8B74A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D2FFD5-168E-C242-9B3A-9D6CB99DC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F334C5-65B6-C24C-A9F1-68176234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9357-7585-FA40-8C7C-32089817910E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DB3720-1775-E645-9E79-761C42DC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1F17F4-2577-104D-9745-3B9588A2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C508-A668-2340-BA2C-A3E1BE2B0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2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42E84-1A85-7440-94B6-B934699D0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8F637E-CD84-924B-86F8-64CCF8FAA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9357-7585-FA40-8C7C-32089817910E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14A096-E0A1-FB4E-AD16-E48E67D7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E19F17-44F4-0246-91D7-D421873E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C508-A668-2340-BA2C-A3E1BE2B0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7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817B4C-D974-5541-9D74-802916E59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9357-7585-FA40-8C7C-32089817910E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9AA0FE-8249-2D42-8846-765737E1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0C1595-75B1-6D4B-A0F9-3E16FDE6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C508-A668-2340-BA2C-A3E1BE2B0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5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54C05-A271-CB4A-8A30-6FEE0C3B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90B653-1B24-A741-B8F4-0614E00A2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7DF150-6ACF-6640-8249-43CC10DB4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B7E713-DE12-994F-A8A8-22C6503E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9357-7585-FA40-8C7C-32089817910E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570DCD-696F-5544-A937-26278C41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91406-6DBD-5148-AEB9-D2F91B09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C508-A668-2340-BA2C-A3E1BE2B0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4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CA43D-698C-CB4D-98B8-348E831B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59EBF5-AD1C-244B-8F3F-C1C8E98DB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08241A-4FF0-934D-872E-7B80AA63F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5E3CDD-9730-3748-9893-9FC0152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9357-7585-FA40-8C7C-32089817910E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96E549-EB05-1A43-AF45-079D33F8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72FE19-069F-1B41-86C5-C2DED736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C508-A668-2340-BA2C-A3E1BE2B0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8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5CC7C-8AB7-DC4D-8DDA-BE2C7CB5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5410E4-DED2-314A-BC20-2F371FFF8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90DC4D-E847-A940-BEE2-F1166C787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49357-7585-FA40-8C7C-32089817910E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C53C11-8155-4F4C-BE6F-3611E9332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A3509F-D658-784D-8ECC-1159F2A5F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CC508-A668-2340-BA2C-A3E1BE2B0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1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0D9302-82B4-6843-9D26-A336D512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97" y="2002631"/>
            <a:ext cx="10515600" cy="2852737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Волонтерского движения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«Ты не один!»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2022-2023 учебный 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32" y="155448"/>
            <a:ext cx="1411271" cy="1591056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52609" y="5060097"/>
            <a:ext cx="6622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Руководитель Социального сектора Совета обучающихся ФГБОУ ВО ЧГМА Минздрава России</a:t>
            </a:r>
          </a:p>
          <a:p>
            <a:pPr algn="ctr"/>
            <a:r>
              <a:rPr lang="ru-RU" sz="2000" dirty="0">
                <a:solidFill>
                  <a:srgbClr val="00B050"/>
                </a:solidFill>
              </a:rPr>
              <a:t>Поротников Владимир</a:t>
            </a:r>
          </a:p>
        </p:txBody>
      </p:sp>
    </p:spTree>
    <p:extLst>
      <p:ext uri="{BB962C8B-B14F-4D97-AF65-F5344CB8AC3E}">
        <p14:creationId xmlns:p14="http://schemas.microsoft.com/office/powerpoint/2010/main" val="71015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0D9302-82B4-6843-9D26-A336D512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32" y="155448"/>
            <a:ext cx="1411271" cy="1591056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4904" y="5495544"/>
            <a:ext cx="9921240" cy="0"/>
          </a:xfrm>
          <a:prstGeom prst="line">
            <a:avLst/>
          </a:prstGeom>
          <a:ln w="76200">
            <a:solidFill>
              <a:srgbClr val="5ABEA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502920" y="5578833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Волонтерское движение</a:t>
            </a:r>
          </a:p>
          <a:p>
            <a:pPr algn="ctr"/>
            <a:r>
              <a:rPr lang="ru-RU" sz="1600" b="1" dirty="0">
                <a:solidFill>
                  <a:srgbClr val="00B050"/>
                </a:solidFill>
              </a:rPr>
              <a:t>«Ты не один!»</a:t>
            </a:r>
          </a:p>
          <a:p>
            <a:pPr algn="ctr"/>
            <a:r>
              <a:rPr lang="ru-RU" sz="1600" dirty="0">
                <a:solidFill>
                  <a:srgbClr val="00B050"/>
                </a:solidFill>
              </a:rPr>
              <a:t>ФГБОУ ВО ЧГМА Минздрава России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46650" y="5818707"/>
            <a:ext cx="2286000" cy="3931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Поротников В.В.</a:t>
            </a:r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77724" y="300737"/>
            <a:ext cx="10515600" cy="622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</a:p>
        </p:txBody>
      </p:sp>
      <p:pic>
        <p:nvPicPr>
          <p:cNvPr id="1026" name="Picture 2" descr="https://cdn4.iconfinder.com/data/icons/education-sticker-icons-part-1/202/Graduate_Student_2-10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6" y="851194"/>
            <a:ext cx="1416684" cy="14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317398" y="2226289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Прочитано </a:t>
            </a:r>
          </a:p>
          <a:p>
            <a:pPr algn="ctr"/>
            <a:r>
              <a:rPr lang="ru-RU" sz="32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106 лекции</a:t>
            </a:r>
          </a:p>
        </p:txBody>
      </p:sp>
      <p:pic>
        <p:nvPicPr>
          <p:cNvPr id="1030" name="Picture 6" descr="https://mindlab-international.com/wp-content/uploads/2020/08/Student-1536x153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55" y="989937"/>
            <a:ext cx="1193105" cy="119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3983888" y="2226769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Привлечено </a:t>
            </a:r>
          </a:p>
          <a:p>
            <a:pPr algn="ctr"/>
            <a:r>
              <a:rPr lang="ru-RU" sz="28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3926 школьников</a:t>
            </a: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7449979" y="2226769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Взаимодействие с </a:t>
            </a:r>
          </a:p>
          <a:p>
            <a:pPr algn="ctr"/>
            <a:r>
              <a:rPr lang="ru-RU" sz="32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39 школами</a:t>
            </a:r>
          </a:p>
        </p:txBody>
      </p:sp>
      <p:pic>
        <p:nvPicPr>
          <p:cNvPr id="1032" name="Picture 8" descr="https://www.clipartmax.com/png/full/173-1737452_line-angle-clip-art-primary-schoo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8494" y="1013988"/>
            <a:ext cx="1117609" cy="11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2095334" y="4439488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Проведено </a:t>
            </a:r>
          </a:p>
          <a:p>
            <a:pPr algn="ctr"/>
            <a:r>
              <a:rPr lang="ru-RU" sz="32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40 акций</a:t>
            </a:r>
          </a:p>
        </p:txBody>
      </p:sp>
      <p:pic>
        <p:nvPicPr>
          <p:cNvPr id="1034" name="Picture 10" descr="https://cdn2.duabhmoobtojsiab.com/img/kuvyoghmoobaHR0cDovL3N0YXRpYy5lcm51ci5rei9hcnRpY2xlLzVjNGU4NGY5YzQ1NzkucG5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9" y="3027392"/>
            <a:ext cx="1524610" cy="13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5631579" y="4412379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Реализуется проект </a:t>
            </a:r>
          </a:p>
          <a:p>
            <a:pPr algn="ctr"/>
            <a:r>
              <a:rPr lang="ru-RU" sz="32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«Юный медик»</a:t>
            </a:r>
          </a:p>
        </p:txBody>
      </p:sp>
      <p:pic>
        <p:nvPicPr>
          <p:cNvPr id="1036" name="Picture 12" descr="https://cdn3.iconfinder.com/data/icons/education-flat-square-rounded-with-shadow-vol-3/150/glob__world__earth__online__internet__education__book-102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66" y="3123616"/>
            <a:ext cx="1304266" cy="13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4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0D9302-82B4-6843-9D26-A336D512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32" y="155448"/>
            <a:ext cx="1411271" cy="1591056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4904" y="5495544"/>
            <a:ext cx="9921240" cy="0"/>
          </a:xfrm>
          <a:prstGeom prst="line">
            <a:avLst/>
          </a:prstGeom>
          <a:ln w="76200">
            <a:solidFill>
              <a:srgbClr val="5ABEA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502920" y="5578833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Волонтерское движение</a:t>
            </a:r>
          </a:p>
          <a:p>
            <a:pPr algn="ctr"/>
            <a:r>
              <a:rPr lang="ru-RU" sz="1600" b="1" dirty="0">
                <a:solidFill>
                  <a:srgbClr val="00B050"/>
                </a:solidFill>
              </a:rPr>
              <a:t>«Ты не один!»</a:t>
            </a:r>
          </a:p>
          <a:p>
            <a:pPr algn="ctr"/>
            <a:r>
              <a:rPr lang="ru-RU" sz="1600" dirty="0">
                <a:solidFill>
                  <a:srgbClr val="00B050"/>
                </a:solidFill>
              </a:rPr>
              <a:t>ФГБОУ ВО ЧГМА Минздрава России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46650" y="5818707"/>
            <a:ext cx="2286000" cy="3931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Поротников В.В.</a:t>
            </a:r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77724" y="300737"/>
            <a:ext cx="10515600" cy="622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Медико-профилактическая деятельность</a:t>
            </a:r>
          </a:p>
        </p:txBody>
      </p:sp>
      <p:pic>
        <p:nvPicPr>
          <p:cNvPr id="1026" name="Picture 2" descr="https://cdn4.iconfinder.com/data/icons/education-sticker-icons-part-1/202/Graduate_Student_2-10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6" y="851194"/>
            <a:ext cx="1416684" cy="14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317398" y="2226289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Прочитано </a:t>
            </a:r>
          </a:p>
          <a:p>
            <a:pPr algn="ctr"/>
            <a:r>
              <a:rPr lang="ru-RU" sz="32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132 лекции</a:t>
            </a:r>
          </a:p>
        </p:txBody>
      </p:sp>
      <p:pic>
        <p:nvPicPr>
          <p:cNvPr id="1030" name="Picture 6" descr="https://mindlab-international.com/wp-content/uploads/2020/08/Student-1536x153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55" y="989937"/>
            <a:ext cx="1193105" cy="119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3798032" y="2226769"/>
            <a:ext cx="3011272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Привлечено </a:t>
            </a:r>
          </a:p>
          <a:p>
            <a:pPr algn="ctr"/>
            <a:r>
              <a:rPr lang="ru-RU" sz="28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10 521 обучающихся</a:t>
            </a: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7449979" y="2226769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Взаимодействие с </a:t>
            </a:r>
          </a:p>
          <a:p>
            <a:pPr algn="ctr"/>
            <a:r>
              <a:rPr lang="ru-RU" sz="32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22 школами</a:t>
            </a:r>
          </a:p>
        </p:txBody>
      </p:sp>
      <p:pic>
        <p:nvPicPr>
          <p:cNvPr id="1032" name="Picture 8" descr="https://www.clipartmax.com/png/full/173-1737452_line-angle-clip-art-primary-schoo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8494" y="1013988"/>
            <a:ext cx="1117609" cy="11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2095334" y="4439488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Проведено </a:t>
            </a:r>
          </a:p>
          <a:p>
            <a:pPr algn="ctr"/>
            <a:r>
              <a:rPr lang="ru-RU" sz="32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109 акции</a:t>
            </a:r>
          </a:p>
        </p:txBody>
      </p:sp>
      <p:pic>
        <p:nvPicPr>
          <p:cNvPr id="1034" name="Picture 10" descr="https://cdn2.duabhmoobtojsiab.com/img/kuvyoghmoobaHR0cDovL3N0YXRpYy5lcm51ci5rei9hcnRpY2xlLzVjNGU4NGY5YzQ1NzkucG5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9" y="3027392"/>
            <a:ext cx="1524610" cy="13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5669714" y="4412379"/>
            <a:ext cx="3046077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Охвачено </a:t>
            </a:r>
            <a:r>
              <a:rPr lang="ru-RU" sz="28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более 25 </a:t>
            </a:r>
            <a:r>
              <a:rPr lang="ru-RU" sz="24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заболеваний</a:t>
            </a:r>
          </a:p>
        </p:txBody>
      </p:sp>
      <p:pic>
        <p:nvPicPr>
          <p:cNvPr id="1028" name="Picture 4" descr="https://impulse-dynamics.com/wp-content/uploads/2020/06/symptom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09" y="3220084"/>
            <a:ext cx="1016082" cy="11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68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0D9302-82B4-6843-9D26-A336D512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32" y="155448"/>
            <a:ext cx="1411271" cy="1591056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4904" y="5495544"/>
            <a:ext cx="9921240" cy="0"/>
          </a:xfrm>
          <a:prstGeom prst="line">
            <a:avLst/>
          </a:prstGeom>
          <a:ln w="76200">
            <a:solidFill>
              <a:srgbClr val="5ABEA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502920" y="5578833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Волонтерское движение</a:t>
            </a:r>
          </a:p>
          <a:p>
            <a:pPr algn="ctr"/>
            <a:r>
              <a:rPr lang="ru-RU" sz="1600" b="1" dirty="0">
                <a:solidFill>
                  <a:srgbClr val="00B050"/>
                </a:solidFill>
              </a:rPr>
              <a:t>«Ты не один!»</a:t>
            </a:r>
          </a:p>
          <a:p>
            <a:pPr algn="ctr"/>
            <a:r>
              <a:rPr lang="ru-RU" sz="1600" dirty="0">
                <a:solidFill>
                  <a:srgbClr val="00B050"/>
                </a:solidFill>
              </a:rPr>
              <a:t>ФГБОУ ВО ЧГМА Минздрава России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46650" y="5818707"/>
            <a:ext cx="2286000" cy="3931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Поротников В.В.</a:t>
            </a:r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77724" y="300737"/>
            <a:ext cx="10515600" cy="622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деятельность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317398" y="2226289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5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Оказана шефская помощь </a:t>
            </a:r>
          </a:p>
          <a:p>
            <a:pPr algn="ctr"/>
            <a:r>
              <a:rPr lang="ru-RU" sz="32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11 человек</a:t>
            </a:r>
          </a:p>
        </p:txBody>
      </p:sp>
      <p:pic>
        <p:nvPicPr>
          <p:cNvPr id="1030" name="Picture 6" descr="https://mindlab-international.com/wp-content/uploads/2020/08/Student-1536x15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55" y="989937"/>
            <a:ext cx="1193105" cy="119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3983888" y="2226769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Привлечено </a:t>
            </a:r>
          </a:p>
          <a:p>
            <a:pPr algn="ctr"/>
            <a:r>
              <a:rPr lang="ru-RU" sz="28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3003 участников</a:t>
            </a: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7449979" y="2226769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Взаимодействие с </a:t>
            </a:r>
          </a:p>
          <a:p>
            <a:pPr algn="ctr"/>
            <a:r>
              <a:rPr lang="ru-RU" sz="28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24 организациями</a:t>
            </a: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2095334" y="4439488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Проведено </a:t>
            </a:r>
          </a:p>
          <a:p>
            <a:pPr algn="ctr"/>
            <a:r>
              <a:rPr lang="ru-RU" sz="32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277 акций</a:t>
            </a:r>
          </a:p>
        </p:txBody>
      </p:sp>
      <p:pic>
        <p:nvPicPr>
          <p:cNvPr id="1034" name="Picture 10" descr="https://cdn2.duabhmoobtojsiab.com/img/kuvyoghmoobaHR0cDovL3N0YXRpYy5lcm51ci5rei9hcnRpY2xlLzVjNGU4NGY5YzQ1NzkucG5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9" y="3027392"/>
            <a:ext cx="1524610" cy="13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5631579" y="4412379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Реализуются </a:t>
            </a:r>
          </a:p>
          <a:p>
            <a:pPr algn="ctr"/>
            <a:r>
              <a:rPr lang="ru-RU" sz="32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5 проектов</a:t>
            </a:r>
          </a:p>
        </p:txBody>
      </p:sp>
      <p:pic>
        <p:nvPicPr>
          <p:cNvPr id="1036" name="Picture 12" descr="https://cdn3.iconfinder.com/data/icons/education-flat-square-rounded-with-shadow-vol-3/150/glob__world__earth__online__internet__education__book-10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54" y="3136586"/>
            <a:ext cx="1304266" cy="13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dn-icons-png.flaticon.com/512/375/3752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35" y="853815"/>
            <a:ext cx="1330829" cy="133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apalight.ru/wp-content/uploads/2020/09/0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757" y="941388"/>
            <a:ext cx="1165084" cy="116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8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0D9302-82B4-6843-9D26-A336D512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32" y="155448"/>
            <a:ext cx="1411271" cy="1591056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4904" y="5495544"/>
            <a:ext cx="9921240" cy="0"/>
          </a:xfrm>
          <a:prstGeom prst="line">
            <a:avLst/>
          </a:prstGeom>
          <a:ln w="76200">
            <a:solidFill>
              <a:srgbClr val="5ABEA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502920" y="5578833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Волонтерское движение</a:t>
            </a:r>
          </a:p>
          <a:p>
            <a:pPr algn="ctr"/>
            <a:r>
              <a:rPr lang="ru-RU" sz="1600" b="1" dirty="0">
                <a:solidFill>
                  <a:srgbClr val="00B050"/>
                </a:solidFill>
              </a:rPr>
              <a:t>«Ты не один!»</a:t>
            </a:r>
          </a:p>
          <a:p>
            <a:pPr algn="ctr"/>
            <a:r>
              <a:rPr lang="ru-RU" sz="1600" dirty="0">
                <a:solidFill>
                  <a:srgbClr val="00B050"/>
                </a:solidFill>
              </a:rPr>
              <a:t>ФГБОУ ВО ЧГМА Минздрава России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46650" y="5818707"/>
            <a:ext cx="2286000" cy="3931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Поротников В.В.</a:t>
            </a:r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77724" y="300737"/>
            <a:ext cx="10515600" cy="622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Патриотическая деятельность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317398" y="2226289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Принято участие в </a:t>
            </a:r>
          </a:p>
          <a:p>
            <a:pPr algn="ctr"/>
            <a:r>
              <a:rPr lang="ru-RU" sz="28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21 мероприятии</a:t>
            </a:r>
          </a:p>
        </p:txBody>
      </p:sp>
      <p:pic>
        <p:nvPicPr>
          <p:cNvPr id="1030" name="Picture 6" descr="https://mindlab-international.com/wp-content/uploads/2020/08/Student-1536x15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52" y="924750"/>
            <a:ext cx="1193105" cy="119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7255285" y="2162925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Привлечено </a:t>
            </a:r>
          </a:p>
          <a:p>
            <a:pPr algn="ctr"/>
            <a:r>
              <a:rPr lang="ru-RU" sz="28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825 участников</a:t>
            </a: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2095334" y="4439488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Проведено </a:t>
            </a:r>
          </a:p>
          <a:p>
            <a:pPr algn="ctr"/>
            <a:r>
              <a:rPr lang="ru-RU" sz="32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14 акций</a:t>
            </a:r>
          </a:p>
        </p:txBody>
      </p:sp>
      <p:pic>
        <p:nvPicPr>
          <p:cNvPr id="1034" name="Picture 10" descr="https://cdn2.duabhmoobtojsiab.com/img/kuvyoghmoobaHR0cDovL3N0YXRpYy5lcm51ci5rei9hcnRpY2xlLzVjNGU4NGY5YzQ1NzkucG5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9" y="3027392"/>
            <a:ext cx="1524610" cy="13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5631579" y="4412379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5ABEA7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Проведен </a:t>
            </a:r>
            <a:r>
              <a:rPr lang="ru-RU" sz="3000" b="1" u="sng" dirty="0" err="1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флешмоб</a:t>
            </a:r>
            <a:r>
              <a:rPr lang="ru-RU" sz="30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 descr="https://intermarket.ru/upload/resize_cache/iblock/0d2/1200_1200_140cd750bba9870f18aada2478b24840a/0d223d74756c4f4f54a07437e539fa0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13840" r="14561" b="14799"/>
          <a:stretch/>
        </p:blipFill>
        <p:spPr bwMode="auto">
          <a:xfrm>
            <a:off x="1145253" y="989937"/>
            <a:ext cx="1178929" cy="117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ages.squarespace-cdn.com/content/v1/5ee7114cb692483f1ee5394a/1624260451218-D3Q8WYIQYYLAB7QPZAHA/Artboard+247%402xc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3" t="19703" r="19777" b="17667"/>
          <a:stretch/>
        </p:blipFill>
        <p:spPr bwMode="auto">
          <a:xfrm>
            <a:off x="6493700" y="3234323"/>
            <a:ext cx="1110398" cy="112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4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0D9302-82B4-6843-9D26-A336D512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32" y="155448"/>
            <a:ext cx="1411271" cy="1591056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4904" y="5495544"/>
            <a:ext cx="9921240" cy="0"/>
          </a:xfrm>
          <a:prstGeom prst="line">
            <a:avLst/>
          </a:prstGeom>
          <a:ln w="76200">
            <a:solidFill>
              <a:srgbClr val="5ABEA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502920" y="5578833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Волонтерское движение</a:t>
            </a:r>
          </a:p>
          <a:p>
            <a:pPr algn="ctr"/>
            <a:r>
              <a:rPr lang="ru-RU" sz="1600" b="1" dirty="0">
                <a:solidFill>
                  <a:srgbClr val="00B050"/>
                </a:solidFill>
              </a:rPr>
              <a:t>«Ты не один!»</a:t>
            </a:r>
          </a:p>
          <a:p>
            <a:pPr algn="ctr"/>
            <a:r>
              <a:rPr lang="ru-RU" sz="1600" dirty="0">
                <a:solidFill>
                  <a:srgbClr val="00B050"/>
                </a:solidFill>
              </a:rPr>
              <a:t>ФГБОУ ВО ЧГМА Минздрава России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46650" y="5818707"/>
            <a:ext cx="2286000" cy="3931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Поротников В.В.</a:t>
            </a:r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77724" y="300737"/>
            <a:ext cx="10515600" cy="622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Культурно-творческая деятельность</a:t>
            </a:r>
          </a:p>
        </p:txBody>
      </p:sp>
      <p:pic>
        <p:nvPicPr>
          <p:cNvPr id="1026" name="Picture 2" descr="https://cdn4.iconfinder.com/data/icons/education-sticker-icons-part-1/202/Graduate_Student_2-10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6" y="851194"/>
            <a:ext cx="1416684" cy="14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317398" y="2226289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Проведено</a:t>
            </a:r>
          </a:p>
          <a:p>
            <a:pPr algn="ctr"/>
            <a:r>
              <a:rPr lang="ru-RU" sz="32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18 акций</a:t>
            </a:r>
          </a:p>
        </p:txBody>
      </p:sp>
      <p:pic>
        <p:nvPicPr>
          <p:cNvPr id="1030" name="Picture 6" descr="https://mindlab-international.com/wp-content/uploads/2020/08/Student-1536x153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67" y="2084644"/>
            <a:ext cx="1193105" cy="119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3529330" y="3373228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Привлечено </a:t>
            </a:r>
          </a:p>
          <a:p>
            <a:pPr algn="ctr"/>
            <a:r>
              <a:rPr lang="ru-RU" sz="28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616 участников</a:t>
            </a: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6870460" y="4292401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Принято участие в </a:t>
            </a:r>
          </a:p>
          <a:p>
            <a:pPr algn="ctr"/>
            <a:r>
              <a:rPr lang="ru-RU" sz="28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34 мероприятиях</a:t>
            </a:r>
          </a:p>
        </p:txBody>
      </p:sp>
      <p:pic>
        <p:nvPicPr>
          <p:cNvPr id="5" name="Picture 2" descr="https://cdn3.iconfinder.com/data/icons/digital-and-internet-marketing-2-3/130/87-10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261" y="2999397"/>
            <a:ext cx="1159038" cy="11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5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0D9302-82B4-6843-9D26-A336D512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32" y="155448"/>
            <a:ext cx="1411271" cy="1591056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4904" y="5495544"/>
            <a:ext cx="9921240" cy="0"/>
          </a:xfrm>
          <a:prstGeom prst="line">
            <a:avLst/>
          </a:prstGeom>
          <a:ln w="76200">
            <a:solidFill>
              <a:srgbClr val="5ABEA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502920" y="5578833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Волонтерское движение</a:t>
            </a:r>
          </a:p>
          <a:p>
            <a:pPr algn="ctr"/>
            <a:r>
              <a:rPr lang="ru-RU" sz="1600" b="1" dirty="0">
                <a:solidFill>
                  <a:srgbClr val="00B050"/>
                </a:solidFill>
              </a:rPr>
              <a:t>«Ты не один!»</a:t>
            </a:r>
          </a:p>
          <a:p>
            <a:pPr algn="ctr"/>
            <a:r>
              <a:rPr lang="ru-RU" sz="1600" dirty="0">
                <a:solidFill>
                  <a:srgbClr val="00B050"/>
                </a:solidFill>
              </a:rPr>
              <a:t>ФГБОУ ВО ЧГМА Минздрава России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46650" y="5818707"/>
            <a:ext cx="2286000" cy="3931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Поротников В.В.</a:t>
            </a:r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77724" y="300737"/>
            <a:ext cx="10515600" cy="622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деятельность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317398" y="2226289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Проведены </a:t>
            </a:r>
          </a:p>
          <a:p>
            <a:pPr algn="ctr"/>
            <a:r>
              <a:rPr lang="ru-RU" sz="32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13 субботников</a:t>
            </a:r>
          </a:p>
        </p:txBody>
      </p:sp>
      <p:sp>
        <p:nvSpPr>
          <p:cNvPr id="18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3983888" y="2226769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Привлечено </a:t>
            </a:r>
          </a:p>
          <a:p>
            <a:pPr algn="ctr"/>
            <a:r>
              <a:rPr lang="ru-RU" sz="28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342 волонтера</a:t>
            </a: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7449979" y="2226769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Принято участие в  </a:t>
            </a:r>
          </a:p>
          <a:p>
            <a:pPr algn="ctr"/>
            <a:r>
              <a:rPr lang="ru-RU" sz="32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 субботниках</a:t>
            </a: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2095334" y="4439488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Проведена </a:t>
            </a:r>
          </a:p>
          <a:p>
            <a:pPr algn="ctr"/>
            <a:r>
              <a:rPr lang="ru-RU" sz="32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71 акция</a:t>
            </a:r>
          </a:p>
        </p:txBody>
      </p:sp>
      <p:pic>
        <p:nvPicPr>
          <p:cNvPr id="1034" name="Picture 10" descr="https://cdn2.duabhmoobtojsiab.com/img/kuvyoghmoobaHR0cDovL3N0YXRpYy5lcm51ci5rei9hcnRpY2xlLzVjNGU4NGY5YzQ1NzkucG5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30" y="823060"/>
            <a:ext cx="1524610" cy="13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5631579" y="4412379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Принято участие в </a:t>
            </a:r>
          </a:p>
          <a:p>
            <a:pPr algn="ctr"/>
            <a:r>
              <a:rPr lang="ru-RU" sz="32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65 акциях</a:t>
            </a:r>
          </a:p>
        </p:txBody>
      </p:sp>
      <p:pic>
        <p:nvPicPr>
          <p:cNvPr id="2050" name="Picture 2" descr="https://www.pinclipart.com/picdir/big/325-3255572_man-playing-golf-clip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5" y="999270"/>
            <a:ext cx="1536245" cy="117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lbaraessciences.com/img/img-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71" y="3185027"/>
            <a:ext cx="1598965" cy="120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gas-kvas.com/uploads/posts/2023-01/1674161091_gas-kvas-com-p-den-miloserdiya-risunki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10" y="3341860"/>
            <a:ext cx="1262402" cy="104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pinimg.com/736x/8c/47/d5/8c47d5e666bf5154e94b881c02f027ab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r="22631"/>
          <a:stretch/>
        </p:blipFill>
        <p:spPr bwMode="auto">
          <a:xfrm>
            <a:off x="8298230" y="803808"/>
            <a:ext cx="1412449" cy="133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9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0D9302-82B4-6843-9D26-A336D512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32" y="155448"/>
            <a:ext cx="1411271" cy="1591056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4904" y="5495544"/>
            <a:ext cx="9921240" cy="0"/>
          </a:xfrm>
          <a:prstGeom prst="line">
            <a:avLst/>
          </a:prstGeom>
          <a:ln w="76200">
            <a:solidFill>
              <a:srgbClr val="5ABEA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502920" y="5578833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Волонтерское движение</a:t>
            </a:r>
          </a:p>
          <a:p>
            <a:pPr algn="ctr"/>
            <a:r>
              <a:rPr lang="ru-RU" sz="1600" b="1" dirty="0">
                <a:solidFill>
                  <a:srgbClr val="00B050"/>
                </a:solidFill>
              </a:rPr>
              <a:t>«Ты не один!»</a:t>
            </a:r>
          </a:p>
          <a:p>
            <a:pPr algn="ctr"/>
            <a:r>
              <a:rPr lang="ru-RU" sz="1600" dirty="0">
                <a:solidFill>
                  <a:srgbClr val="00B050"/>
                </a:solidFill>
              </a:rPr>
              <a:t>ФГБОУ ВО ЧГМА Минздрава России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46650" y="5818707"/>
            <a:ext cx="2286000" cy="3931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Поротников В.В.</a:t>
            </a:r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77724" y="300737"/>
            <a:ext cx="10515600" cy="622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деятельность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317398" y="2758203"/>
            <a:ext cx="3054452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Проведено </a:t>
            </a:r>
          </a:p>
          <a:p>
            <a:pPr algn="ctr"/>
            <a:r>
              <a:rPr lang="ru-RU" sz="32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49 акций</a:t>
            </a:r>
          </a:p>
        </p:txBody>
      </p:sp>
      <p:pic>
        <p:nvPicPr>
          <p:cNvPr id="6146" name="Picture 2" descr="https://static.vecteezy.com/system/resources/previews/000/290/917/original/charity-vector-ic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39" y="1076504"/>
            <a:ext cx="1504969" cy="150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3458339" y="1270091"/>
            <a:ext cx="5810251" cy="622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3 сбора ВД «Ты не один!»</a:t>
            </a:r>
          </a:p>
        </p:txBody>
      </p:sp>
      <p:sp>
        <p:nvSpPr>
          <p:cNvPr id="25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3458339" y="1935285"/>
            <a:ext cx="6934200" cy="622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 сбора ВО «Эра Милосердия»</a:t>
            </a:r>
          </a:p>
        </p:txBody>
      </p:sp>
      <p:sp>
        <p:nvSpPr>
          <p:cNvPr id="26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3458339" y="2669882"/>
            <a:ext cx="7775682" cy="622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10 сборов ВО «Счастье на ладони»</a:t>
            </a:r>
          </a:p>
        </p:txBody>
      </p:sp>
      <p:sp>
        <p:nvSpPr>
          <p:cNvPr id="27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3458338" y="3344286"/>
            <a:ext cx="5810251" cy="622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 сбора ВО «</a:t>
            </a:r>
            <a:r>
              <a:rPr lang="ru-RU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Эндорфины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3458339" y="4187117"/>
            <a:ext cx="6533386" cy="622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 сбора ВО «Подари улыбку»</a:t>
            </a:r>
          </a:p>
        </p:txBody>
      </p:sp>
    </p:spTree>
    <p:extLst>
      <p:ext uri="{BB962C8B-B14F-4D97-AF65-F5344CB8AC3E}">
        <p14:creationId xmlns:p14="http://schemas.microsoft.com/office/powerpoint/2010/main" val="238815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0D9302-82B4-6843-9D26-A336D512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32" y="155448"/>
            <a:ext cx="1411271" cy="1591056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4904" y="5495544"/>
            <a:ext cx="9921240" cy="0"/>
          </a:xfrm>
          <a:prstGeom prst="line">
            <a:avLst/>
          </a:prstGeom>
          <a:ln w="76200">
            <a:solidFill>
              <a:srgbClr val="5ABEA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502920" y="5578833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Волонтерское движение</a:t>
            </a:r>
          </a:p>
          <a:p>
            <a:pPr algn="ctr"/>
            <a:r>
              <a:rPr lang="ru-RU" sz="1600" b="1" dirty="0">
                <a:solidFill>
                  <a:srgbClr val="00B050"/>
                </a:solidFill>
              </a:rPr>
              <a:t>«Ты не один!»</a:t>
            </a:r>
          </a:p>
          <a:p>
            <a:pPr algn="ctr"/>
            <a:r>
              <a:rPr lang="ru-RU" sz="1600" dirty="0">
                <a:solidFill>
                  <a:srgbClr val="00B050"/>
                </a:solidFill>
              </a:rPr>
              <a:t>ФГБОУ ВО ЧГМА Минздрава России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46650" y="5818707"/>
            <a:ext cx="2286000" cy="3931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Поротников В.В.</a:t>
            </a:r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77724" y="300737"/>
            <a:ext cx="10515600" cy="622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Донорство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1081735" y="2144210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Прочитано </a:t>
            </a:r>
          </a:p>
          <a:p>
            <a:pPr algn="ctr"/>
            <a:r>
              <a:rPr lang="ru-RU" sz="32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8 лекций</a:t>
            </a:r>
          </a:p>
        </p:txBody>
      </p:sp>
      <p:sp>
        <p:nvSpPr>
          <p:cNvPr id="18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6318463" y="2144603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Проведено </a:t>
            </a:r>
          </a:p>
          <a:p>
            <a:pPr algn="ctr"/>
            <a:r>
              <a:rPr lang="ru-RU" sz="28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14 акций</a:t>
            </a: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1081735" y="4416277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Привлечено  </a:t>
            </a:r>
          </a:p>
          <a:p>
            <a:pPr algn="ctr"/>
            <a:r>
              <a:rPr lang="ru-RU" sz="28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700 участников</a:t>
            </a:r>
          </a:p>
        </p:txBody>
      </p:sp>
      <p:pic>
        <p:nvPicPr>
          <p:cNvPr id="1034" name="Picture 10" descr="https://cdn2.duabhmoobtojsiab.com/img/kuvyoghmoobaHR0cDovL3N0YXRpYy5lcm51ci5rei9hcnRpY2xlLzVjNGU4NGY5YzQ1NzkucG5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37" y="776403"/>
            <a:ext cx="1524610" cy="13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6">
            <a:extLst>
              <a:ext uri="{FF2B5EF4-FFF2-40B4-BE49-F238E27FC236}">
                <a16:creationId xmlns:a16="http://schemas.microsoft.com/office/drawing/2014/main" id="{1FBCB8A8-DAAE-6246-AA48-3604CB0919D4}"/>
              </a:ext>
            </a:extLst>
          </p:cNvPr>
          <p:cNvSpPr txBox="1">
            <a:spLocks/>
          </p:cNvSpPr>
          <p:nvPr/>
        </p:nvSpPr>
        <p:spPr>
          <a:xfrm>
            <a:off x="6318463" y="4420335"/>
            <a:ext cx="2834640" cy="9098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5ABEA7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Доноров крови  </a:t>
            </a:r>
          </a:p>
          <a:p>
            <a:pPr algn="ctr"/>
            <a:r>
              <a:rPr lang="ru-RU" sz="2800" b="1" u="sng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более 100 </a:t>
            </a:r>
          </a:p>
        </p:txBody>
      </p:sp>
      <p:pic>
        <p:nvPicPr>
          <p:cNvPr id="8194" name="Picture 2" descr="https://flomaster.club/uploads/posts/2022-01/1641331082_35-flomaster-club-p-risunok-na-temu-donor-krasivie-risunki-44.pn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6258" r="66810" b="53538"/>
          <a:stretch/>
        </p:blipFill>
        <p:spPr bwMode="auto">
          <a:xfrm>
            <a:off x="7130533" y="3122377"/>
            <a:ext cx="1276817" cy="12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www.clipartmax.com/png/full/173-1737452_line-angle-clip-art-primary-schoo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0250" y="915225"/>
            <a:ext cx="1117609" cy="11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dn0.iconfinder.com/data/icons/startup-development-1/200/TeamLeader-102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56" y="3111254"/>
            <a:ext cx="1247795" cy="124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46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320</Words>
  <Application>Microsoft Office PowerPoint</Application>
  <PresentationFormat>Широкоэкранный</PresentationFormat>
  <Paragraphs>111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Times New Roman</vt:lpstr>
      <vt:lpstr>Тема Office</vt:lpstr>
      <vt:lpstr>Годовой отчет Волонтерского движения «Ты не один!» за 2022-2023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1</cp:lastModifiedBy>
  <cp:revision>81</cp:revision>
  <dcterms:created xsi:type="dcterms:W3CDTF">2023-03-03T06:24:39Z</dcterms:created>
  <dcterms:modified xsi:type="dcterms:W3CDTF">2023-06-07T03:40:16Z</dcterms:modified>
</cp:coreProperties>
</file>